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8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E94C4"/>
    <a:srgbClr val="A00CA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62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EC87-A07F-4FD5-A4BF-73306D420D6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CB5-EC63-414B-9CA7-A06293D9A7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8900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EC87-A07F-4FD5-A4BF-73306D420D6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CB5-EC63-414B-9CA7-A06293D9A7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8942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EC87-A07F-4FD5-A4BF-73306D420D6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CB5-EC63-414B-9CA7-A06293D9A7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37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EC87-A07F-4FD5-A4BF-73306D420D6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CB5-EC63-414B-9CA7-A06293D9A7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96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EC87-A07F-4FD5-A4BF-73306D420D6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CB5-EC63-414B-9CA7-A06293D9A7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122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EC87-A07F-4FD5-A4BF-73306D420D6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CB5-EC63-414B-9CA7-A06293D9A7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0837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EC87-A07F-4FD5-A4BF-73306D420D6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CB5-EC63-414B-9CA7-A06293D9A7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5881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EC87-A07F-4FD5-A4BF-73306D420D6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CB5-EC63-414B-9CA7-A06293D9A7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046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EC87-A07F-4FD5-A4BF-73306D420D6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CB5-EC63-414B-9CA7-A06293D9A7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844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EC87-A07F-4FD5-A4BF-73306D420D6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CB5-EC63-414B-9CA7-A06293D9A7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653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EC87-A07F-4FD5-A4BF-73306D420D6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CB5-EC63-414B-9CA7-A06293D9A7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1854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2EC87-A07F-4FD5-A4BF-73306D420D6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3CCB5-EC63-414B-9CA7-A06293D9A7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734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6.gif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5" Type="http://schemas.openxmlformats.org/officeDocument/2006/relationships/image" Target="../media/image10.png"/><Relationship Id="rId4" Type="http://schemas.microsoft.com/office/2007/relationships/media" Target="../media/media1.mp3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s://lh3.ggpht.com/kEFwsHw6VO3rC1hUQrAWbv74zejrqXIwtnFaBiCJusLoGEbh5kG6AXbc2521XVDk6g=h5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34" y="2605721"/>
            <a:ext cx="9144000" cy="349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65096" y="175828"/>
            <a:ext cx="680487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«Значение музыки </a:t>
            </a:r>
          </a:p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укрепления здоровья </a:t>
            </a:r>
          </a:p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в семье»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2823" y="6098068"/>
            <a:ext cx="2191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</a:t>
            </a:r>
          </a:p>
          <a:p>
            <a:r>
              <a:rPr lang="ru-RU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Бойцова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Владимировна</a:t>
            </a:r>
          </a:p>
        </p:txBody>
      </p:sp>
      <p:pic>
        <p:nvPicPr>
          <p:cNvPr id="18448" name="Picture 16" descr="https://www.gify.net/data/media/390/nuty-ruchomy-obrazek-0009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89908">
            <a:off x="2250889" y="4097892"/>
            <a:ext cx="699067" cy="101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50" name="Picture 18" descr="https://www.gify.net/data/media/390/nuty-ruchomy-obrazek-0009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8904">
            <a:off x="5016550" y="4370439"/>
            <a:ext cx="714106" cy="84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52" name="Picture 20" descr="https://avatars.mds.yandex.net/get-zen_doc/1542122/pub_5cbb22f74500ff00b30aa122_5cbb233f33a36800b48ae7ad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39539">
            <a:off x="-401110" y="2211993"/>
            <a:ext cx="2305478" cy="456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https://www.gify.net/data/media/390/nuty-ruchomy-obrazek-0009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379558">
            <a:off x="6165184" y="5553546"/>
            <a:ext cx="490335" cy="71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609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689408" y="1877075"/>
            <a:ext cx="3236228" cy="3977815"/>
          </a:xfrm>
          <a:prstGeom prst="roundRect">
            <a:avLst/>
          </a:prstGeom>
          <a:solidFill>
            <a:srgbClr val="FE94C4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2" name="Прямоугольник 1"/>
          <p:cNvSpPr/>
          <p:nvPr/>
        </p:nvSpPr>
        <p:spPr>
          <a:xfrm>
            <a:off x="821684" y="389814"/>
            <a:ext cx="77075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Музыкальное движение - интересная и эффективная  форма музыкально – оздоровительной деятельности</a:t>
            </a:r>
            <a:endParaRPr lang="ru-RU" sz="20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542" y="1877075"/>
            <a:ext cx="532945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Предложите детям потанцевать и сами примите в этом участие. Вы можете включить звучание  оркестра народных инструментов с записями старинных танцев (менуэт, гавот, краковяк, мазурка) и энергичных современных танцев. В это время и сами отдохнете и сбросите накопившуюся усталость. Танцевать с детьми нужно как можно чаще, но не подолгу, внимательно следя за физическим и психическим состоянием ребенка.</a:t>
            </a:r>
          </a:p>
        </p:txBody>
      </p:sp>
      <p:pic>
        <p:nvPicPr>
          <p:cNvPr id="11266" name="Picture 2" descr="https://avatars.mds.yandex.net/get-pdb/879561/0bf24dc6-764f-4845-b17b-51feeac553f5/orig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9518" y="2056601"/>
            <a:ext cx="3536336" cy="370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77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3142" y="500607"/>
            <a:ext cx="7939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музыки на нервную систему ребёнка.</a:t>
            </a:r>
            <a:r>
              <a:rPr lang="ru-RU" sz="19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39532" y="2095868"/>
            <a:ext cx="491319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обладает сильным психологическим воздействием на детей. Она влияет на состояние нервной системы (успокаивает, расслабляет, будоражит, возбуждает), вызывает различные эмоциональные состояния (от умиротворенности), покоя и гармонии до беспокойства, подавленности или агрессии). В связи с этим, важно обратить внимание на то, какую музыку слушаем мы и наши дети.</a:t>
            </a:r>
          </a:p>
        </p:txBody>
      </p:sp>
      <p:pic>
        <p:nvPicPr>
          <p:cNvPr id="4" name="Picture 2" descr="https://i.pinimg.com/originals/b6/99/35/b699355b60194bb8d5c140add72ff3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256" y="1912382"/>
            <a:ext cx="3402738" cy="319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bestanimations.com/Music/Notation/animated-green-gold-music-notes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9268" y="2832764"/>
            <a:ext cx="537434" cy="67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bestanimations.com/Music/Notation/animated-green-gold-music-notes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0230" y="2493870"/>
            <a:ext cx="610346" cy="76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bestanimations.com/Music/Notation/animated-green-gold-music-notes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3296" y="2263618"/>
            <a:ext cx="610346" cy="76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535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0521" y="301809"/>
            <a:ext cx="55751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Влияние музыкальных инструментов на организм человека.</a:t>
            </a:r>
            <a:endParaRPr lang="ru-RU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48919" y="1687488"/>
            <a:ext cx="4572000" cy="37240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75" indent="-257175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kern="0" dirty="0">
                <a:solidFill>
                  <a:srgbClr val="A00C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Духовые инструменты  </a:t>
            </a:r>
            <a:r>
              <a:rPr lang="ru-RU" sz="2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эмоциональную сферу.</a:t>
            </a:r>
          </a:p>
          <a:p>
            <a:pPr marL="257175" indent="-257175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kern="0" dirty="0">
                <a:solidFill>
                  <a:srgbClr val="A00C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Ударные </a:t>
            </a:r>
            <a:r>
              <a:rPr lang="ru-RU" sz="2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придают силу, дают ощущение устойчивости, уверенности.</a:t>
            </a:r>
          </a:p>
          <a:p>
            <a:pPr marL="257175" indent="-257175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A00C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Фортепьяно</a:t>
            </a:r>
            <a:r>
              <a:rPr lang="ru-RU" sz="2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интеллектуальные способности.</a:t>
            </a:r>
          </a:p>
          <a:p>
            <a:pPr marL="257175" indent="-257175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kern="0" dirty="0">
                <a:solidFill>
                  <a:srgbClr val="A00C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Струнные</a:t>
            </a:r>
            <a:r>
              <a:rPr lang="ru-RU" sz="2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развивают чувства сострадания, воздействуют на сердце.</a:t>
            </a:r>
          </a:p>
          <a:p>
            <a:pPr marL="257175" indent="-257175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A00C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Вокальная музыка  </a:t>
            </a:r>
            <a:r>
              <a:rPr lang="ru-RU" sz="2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влияет на весь организм, особенно на горло.</a:t>
            </a:r>
          </a:p>
        </p:txBody>
      </p:sp>
      <p:pic>
        <p:nvPicPr>
          <p:cNvPr id="4" name="Picture 16" descr="http://www.animated-gifs.eu/category_leisure/leisure-music-wind/008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024" y="1559876"/>
            <a:ext cx="1606858" cy="241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www.gifki.org/data/media/617/udarnyy-instrument-animatsionnaya-kartinka-014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949729"/>
            <a:ext cx="1494317" cy="205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i.gifer.com/Gdge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17443">
            <a:off x="2095077" y="3057765"/>
            <a:ext cx="1831690" cy="183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bestanimations.com/Music/Notation/animated-green-gold-music-notes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64836">
            <a:off x="2585238" y="2876900"/>
            <a:ext cx="610346" cy="76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bestanimations.com/Music/Notation/animated-green-gold-music-notes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64836">
            <a:off x="3120744" y="2275725"/>
            <a:ext cx="610346" cy="76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900igr.net/up/datai/97790/0013-014-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6000" y="4975240"/>
            <a:ext cx="1409847" cy="105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006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9558" y="389542"/>
            <a:ext cx="81886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«Музыка не только фактор облагораживающий, воспитательный. Музыка — целитель здоровья» </a:t>
            </a:r>
            <a:br>
              <a:rPr lang="ru-RU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ru-RU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В.М.Бехтерев</a:t>
            </a:r>
            <a:r>
              <a:rPr lang="ru-RU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  <a:r>
              <a:rPr lang="ru-RU" sz="2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24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6368" y="2005608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музыки и пения   в семейном воспитании помогает более эффективно развивать музыкальные способности детей, сохранять и укреплять их здоровье. Создание эмоционального комфорта средствами музыки и пения в семье – важнейшая задача успешного физического и психического развития ребёнка. А от состояния здоровья детей во многом зависит благополучие общества.</a:t>
            </a:r>
          </a:p>
        </p:txBody>
      </p:sp>
      <p:pic>
        <p:nvPicPr>
          <p:cNvPr id="14338" name="Picture 2" descr="https://du101.pervroo-vitebsk.gov.by/files/00664/obj/110/15363/img/71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3887" y="2406807"/>
            <a:ext cx="4294432" cy="2895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bestanimations.com/Music/Notation/animated-green-gold-music-notes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3787" y="2703321"/>
            <a:ext cx="610346" cy="76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bestanimations.com/Music/Notation/animated-green-gold-music-notes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9947" y="2703321"/>
            <a:ext cx="610346" cy="76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7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loud.prezentacii.org/19/04/140115/images/screen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9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s://naurok-test.nyc3.digitaloceanspaces.com/uploads/test/850489/97379/506846_1585574918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6384" y="3971482"/>
            <a:ext cx="2714994" cy="194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s://naurok-test.nyc3.digitaloceanspaces.com/uploads/test/850489/97379/506846_1585574918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1486" y="3820503"/>
            <a:ext cx="3044081" cy="217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512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892" y="546764"/>
            <a:ext cx="81099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Забота о здоровье детей – важнейшая задача</a:t>
            </a:r>
          </a:p>
          <a:p>
            <a:pPr algn="ctr"/>
            <a:r>
              <a:rPr lang="ru-RU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всего общества и, в первую очередь, родителей.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0444" y="2289750"/>
            <a:ext cx="4539035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21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здоровья подрастающего поколения является показателем благополучия общества, отражающим не только истинную ситуацию, но и дающим прогноз на перспективу. </a:t>
            </a:r>
          </a:p>
        </p:txBody>
      </p:sp>
      <p:pic>
        <p:nvPicPr>
          <p:cNvPr id="4" name="Picture 6" descr="https://avatars.mds.yandex.net/get-pdb/214107/4bbffeae-0481-4ed0-8d07-2fc63485b396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520" y="2385243"/>
            <a:ext cx="3618924" cy="284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580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264" y="423658"/>
            <a:ext cx="86608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Музыка помогает, когда ее слушают</a:t>
            </a:r>
            <a:r>
              <a:rPr lang="ru-RU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lang="ru-RU" sz="2800" kern="0" dirty="0">
                <a:solidFill>
                  <a:srgbClr val="FF0000"/>
                </a:solidFill>
                <a:latin typeface="Arial"/>
                <a:ea typeface="+mj-ea"/>
                <a:cs typeface="Arial"/>
              </a:rPr>
              <a:t/>
            </a:r>
            <a:br>
              <a:rPr lang="ru-RU" sz="2800" kern="0" dirty="0">
                <a:solidFill>
                  <a:srgbClr val="FF0000"/>
                </a:solidFill>
                <a:latin typeface="Arial"/>
                <a:ea typeface="+mj-ea"/>
                <a:cs typeface="Arial"/>
              </a:rPr>
            </a:br>
            <a:endParaRPr lang="ru-RU" sz="2800" kern="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264" y="1678432"/>
            <a:ext cx="519979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помогает, когда ее слушают. Развитие слуховой чувствительности способствует пробуждению здоровых механизмов защиты организма и дает большой оздоровительный и воспитательный эффект.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Сохранению и укреплению здоровья детей в семье содействуют все виды деятельности, связанные с музыкой  (слушание музыки, пение, танцы, игра на детских музыкальных инструментах.</a:t>
            </a:r>
          </a:p>
        </p:txBody>
      </p:sp>
      <p:pic>
        <p:nvPicPr>
          <p:cNvPr id="4098" name="Picture 2" descr="https://images.wallpaperscraft.ru/image/risunok_deti_devochka_malchik_radost_vmeste_vihry_rumyanec_grammofon_plastinka_54183_1600x120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15" b="7087"/>
          <a:stretch/>
        </p:blipFill>
        <p:spPr bwMode="auto">
          <a:xfrm>
            <a:off x="5279722" y="1893723"/>
            <a:ext cx="3814206" cy="304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bestanimations.com/Music/Notation/animated-green-gold-music-notes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353233">
            <a:off x="8299391" y="2232640"/>
            <a:ext cx="610346" cy="76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bestanimations.com/Music/Notation/animated-green-gold-music-notes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281084">
            <a:off x="6653521" y="2011322"/>
            <a:ext cx="610346" cy="76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bestanimations.com/Music/Notation/animated-green-gold-music-notes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492586">
            <a:off x="7342961" y="2635772"/>
            <a:ext cx="610346" cy="76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196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2189" y="540413"/>
            <a:ext cx="5227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Роль пения для здоровья детей</a:t>
            </a:r>
            <a:endParaRPr lang="ru-RU" sz="16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9080" y="2005363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Пение положительно влияет на здоровье и развитие ребенка: активизирует умственные способности, развивает эстетическое и нравственное представление, слух, память, речь, чувство ритма, внимание, мышление, укрепляет лёгкие и весь дыхательный аппарат. При соблюдении гигиенических условий, то есть при пении в проветренном и чистом помещении - развиваются и укрепляются лёгких и голосовой аппарат.</a:t>
            </a:r>
          </a:p>
        </p:txBody>
      </p:sp>
      <p:pic>
        <p:nvPicPr>
          <p:cNvPr id="4" name="Picture 12" descr="https://ds04.infourok.ru/uploads/ex/0c34/001234a3-3a561902/1/img39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16" r="13992"/>
          <a:stretch/>
        </p:blipFill>
        <p:spPr bwMode="auto">
          <a:xfrm flipH="1">
            <a:off x="170530" y="2356410"/>
            <a:ext cx="3973832" cy="287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bestanimations.com/Music/Notation/animated-green-gold-music-notes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94124">
            <a:off x="1115702" y="2091202"/>
            <a:ext cx="610346" cy="76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bestanimations.com/Music/Notation/animated-green-gold-music-notes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9630">
            <a:off x="2652561" y="1973191"/>
            <a:ext cx="610346" cy="76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bestanimations.com/Music/Notation/animated-green-gold-music-notes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94124">
            <a:off x="2037016" y="1757823"/>
            <a:ext cx="610346" cy="76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477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34910" y="376344"/>
            <a:ext cx="57193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Роль пения и дыхательной гимнастики для здоровья </a:t>
            </a:r>
            <a:r>
              <a:rPr lang="ru-RU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детей</a:t>
            </a:r>
            <a:endParaRPr lang="ru-RU" sz="20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625" y="1901363"/>
            <a:ext cx="50428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Пение с предшествующей дыхательной гимнастикой оказывает на детей психотерапевтическое, </a:t>
            </a:r>
            <a:r>
              <a:rPr lang="ru-RU" sz="2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оздоравливающее</a:t>
            </a:r>
            <a:r>
              <a:rPr lang="ru-RU" sz="2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даже лечебное воздействие: положительно влияет на обменные процессы; способствуют восстановлению центральной нервной системы; улучшает дренажную функцию бронхов; восстанавливает нарушенное носовое дыхание; исправляет, </a:t>
            </a:r>
            <a:r>
              <a:rPr lang="ru-RU" sz="2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развившиеся</a:t>
            </a:r>
            <a:r>
              <a:rPr lang="ru-RU" sz="2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процессе заболеваний, различные деформации грудной клетки и позвоночника.</a:t>
            </a:r>
          </a:p>
        </p:txBody>
      </p:sp>
      <p:pic>
        <p:nvPicPr>
          <p:cNvPr id="6" name="Picture 8" descr="https://avatars.mds.yandex.net/get-zen_doc/1906877/pub_5e1ae21011691d00ae97199b_5e1ae45a3d008800afe2c112/scale_1200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06" t="5797" r="9910" b="2661"/>
          <a:stretch/>
        </p:blipFill>
        <p:spPr bwMode="auto">
          <a:xfrm>
            <a:off x="5399170" y="2113048"/>
            <a:ext cx="3642837" cy="300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bestanimations.com/Music/Notation/animated-green-gold-music-notes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94124">
            <a:off x="7790582" y="2130217"/>
            <a:ext cx="691472" cy="86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bestanimations.com/Music/Notation/animated-green-gold-music-notes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94124">
            <a:off x="6047094" y="1888602"/>
            <a:ext cx="735023" cy="92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160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354" y="420402"/>
            <a:ext cx="73697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Дыхательное упражнение «Шум моря»</a:t>
            </a:r>
            <a:br>
              <a:rPr lang="ru-RU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28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5969" y="1374509"/>
            <a:ext cx="577300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kern="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Слушаем (в записи) звуки моря, а затем - «дышим, как море». 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ru-RU" sz="2000" kern="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Делаем тихий, мягкий вдох животом и плавно поднимаем вверх руки. 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ru-RU" sz="2000" kern="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Опускаем руки и делаем  выдох на </a:t>
            </a:r>
            <a:r>
              <a:rPr lang="ru-RU" sz="2000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звук «Ш</a:t>
            </a:r>
            <a:r>
              <a:rPr lang="ru-RU" sz="2000" kern="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».</a:t>
            </a:r>
            <a:r>
              <a:rPr lang="ru-RU" sz="2400" kern="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400" kern="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1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avatars.mds.yandex.net/get-pdb/1525105/d1685d1c-0be0-4433-a91e-ef48aa42b36c/ori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4795" y="3221168"/>
            <a:ext cx="4859268" cy="3477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и моря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11791" y="587194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230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5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7734" y="561918"/>
            <a:ext cx="636668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Дыхательное упражнение «Одуванчик»</a:t>
            </a:r>
            <a:r>
              <a:rPr lang="ru-RU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15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1999" y="3207224"/>
            <a:ext cx="4302457" cy="119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1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Вдох через нос – лёгкий,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1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бесшумный, выдох – через рот,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1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звуком восхищения «ах!»</a:t>
            </a:r>
            <a:endParaRPr lang="ru-RU" sz="21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8194" name="Picture 2" descr="http://file.mobilmusic.ru/11/69/c5/131924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650" y="1956916"/>
            <a:ext cx="3271497" cy="4361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54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9486" y="127128"/>
            <a:ext cx="37994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Дыхательное упражнение</a:t>
            </a:r>
          </a:p>
          <a:p>
            <a:pPr algn="ctr"/>
            <a:r>
              <a:rPr lang="ru-RU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«Воздушные шарики»</a:t>
            </a:r>
            <a:r>
              <a:rPr lang="ru-RU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sz="16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7239" y="1181238"/>
            <a:ext cx="53533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b="1" kern="0" dirty="0">
                <a:solidFill>
                  <a:srgbClr val="000000"/>
                </a:solidFill>
                <a:latin typeface="Arial"/>
                <a:cs typeface="Arial"/>
              </a:rPr>
              <a:t>    </a:t>
            </a:r>
            <a:r>
              <a:rPr lang="ru-RU" sz="2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 вдох, подносим воображаемый шарик к губам и, раздувая щеки, медленно, через приоткрытые губы начинаем надувать его. Нужно следить глазами за тем, как  шарик становится все больше и больше, как увеличиваются, растут узоры на нем. Надо дуть осторожно, чтобы шарик не лопнул. А потом, можно показать красивые  шары друг другу.</a:t>
            </a:r>
          </a:p>
        </p:txBody>
      </p:sp>
      <p:pic>
        <p:nvPicPr>
          <p:cNvPr id="9218" name="Picture 2" descr="https://i.pinimg.com/originals/20/04/1d/20041da5051cada3cd56fcba3d5a102a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4916" y="2127651"/>
            <a:ext cx="2147513" cy="366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37906" y="396189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Дыхательное упражнение </a:t>
            </a:r>
            <a:br>
              <a:rPr lang="ru-RU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«Шарик спускается»</a:t>
            </a:r>
            <a:r>
              <a:rPr lang="ru-RU" sz="2400" b="1" u="sng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sz="14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7239" y="496048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75" indent="-257175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Глубокий медленный вдох – через нос, медленный выдох – через рот на звук «</a:t>
            </a:r>
            <a:r>
              <a:rPr lang="ru-RU" sz="2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ссссс</a:t>
            </a:r>
            <a:r>
              <a:rPr lang="ru-RU" sz="2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xmlns="" val="221456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5122" y="350253"/>
            <a:ext cx="7335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«Кто много поет, того хворь не берет!»</a:t>
            </a:r>
            <a:endParaRPr lang="ru-RU" sz="1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62928" y="1379394"/>
            <a:ext cx="475965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 «А-А-А» — стимулирует работу легких, трахеи, гортани, </a:t>
            </a:r>
            <a:r>
              <a:rPr lang="ru-RU" sz="2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оздоравливает</a:t>
            </a:r>
            <a:r>
              <a:rPr lang="ru-RU" sz="2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руки и ноги.</a:t>
            </a:r>
          </a:p>
          <a:p>
            <a:pPr marL="257175" indent="-257175" algn="just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 «И-И-И» — активизирует деятельность щитовидной железы, полезен при заболеваниях ангиной, улучшает зрение и слух.</a:t>
            </a:r>
          </a:p>
          <a:p>
            <a:pPr marL="257175" indent="-257175" algn="just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 «У-У-У» — усиливает функцию дыхательных центров мозга и центра речи, устраняет мышечную слабость, вялость, заболевания органов слуха.</a:t>
            </a:r>
          </a:p>
          <a:p>
            <a:pPr marL="257175" indent="-257175" algn="just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 «М-М-М» — с закрытым ртом снимает психическую утомляемость, улучшает память и сообразительность.</a:t>
            </a:r>
          </a:p>
        </p:txBody>
      </p:sp>
      <p:pic>
        <p:nvPicPr>
          <p:cNvPr id="4" name="Picture 14" descr="https://nuz.uz/uploads/posts/2020-03/1583476794_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23759"/>
            <a:ext cx="4312693" cy="431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bestanimations.com/Music/Notation/animated-green-gold-music-notes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3908" y="2186795"/>
            <a:ext cx="610346" cy="76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bestanimations.com/Music/Notation/animated-green-gold-music-notes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4525" y="2186794"/>
            <a:ext cx="610346" cy="76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912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</TotalTime>
  <Words>758</Words>
  <Application>Microsoft Office PowerPoint</Application>
  <PresentationFormat>Экран (4:3)</PresentationFormat>
  <Paragraphs>46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НР</dc:creator>
  <cp:lastModifiedBy>МДОУ-196</cp:lastModifiedBy>
  <cp:revision>31</cp:revision>
  <dcterms:created xsi:type="dcterms:W3CDTF">2020-04-21T15:57:50Z</dcterms:created>
  <dcterms:modified xsi:type="dcterms:W3CDTF">2020-04-23T11:30:38Z</dcterms:modified>
</cp:coreProperties>
</file>